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7" r:id="rId6"/>
    <p:sldId id="268" r:id="rId7"/>
    <p:sldId id="274" r:id="rId8"/>
    <p:sldId id="271" r:id="rId9"/>
    <p:sldId id="269" r:id="rId10"/>
    <p:sldId id="270" r:id="rId11"/>
    <p:sldId id="273" r:id="rId12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712" autoAdjust="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C23E10C-4735-4A0D-A76B-FFFBF4B6ED03}" type="datetimeFigureOut">
              <a:rPr lang="en-US" smtClean="0"/>
              <a:pPr/>
              <a:t>8/5/2024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1D13D6A-DFDD-4B27-9F53-83C0CD9331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7735CDE-2E0B-4188-96E9-ADF9ACB826A9}" type="datetimeFigureOut">
              <a:rPr lang="en-US" noProof="0" smtClean="0"/>
              <a:pPr/>
              <a:t>8/5/2024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A1D7B6F-E65C-42E7-86A5-0A01C6C95227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9B27A5-4499-4F2B-843D-B4AC979D300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183188" y="1347788"/>
            <a:ext cx="6172200" cy="43305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552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9">
            <a:extLst>
              <a:ext uri="{FF2B5EF4-FFF2-40B4-BE49-F238E27FC236}">
                <a16:creationId xmlns:a16="http://schemas.microsoft.com/office/drawing/2014/main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8500C30-FF27-4A5C-AA4F-B1D5C57A0F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Divider Slide</a:t>
            </a:r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nu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c 2">
            <a:extLst>
              <a:ext uri="{FF2B5EF4-FFF2-40B4-BE49-F238E27FC236}">
                <a16:creationId xmlns:a16="http://schemas.microsoft.com/office/drawing/2014/main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3" name="Text Placeholder 21">
            <a:extLst>
              <a:ext uri="{FF2B5EF4-FFF2-40B4-BE49-F238E27FC236}">
                <a16:creationId xmlns:a16="http://schemas.microsoft.com/office/drawing/2014/main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4" name="Text Placeholder 24">
            <a:extLst>
              <a:ext uri="{FF2B5EF4-FFF2-40B4-BE49-F238E27FC236}">
                <a16:creationId xmlns:a16="http://schemas.microsoft.com/office/drawing/2014/main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7" name="Text Placeholder 21">
            <a:extLst>
              <a:ext uri="{FF2B5EF4-FFF2-40B4-BE49-F238E27FC236}">
                <a16:creationId xmlns:a16="http://schemas.microsoft.com/office/drawing/2014/main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38" name="Text Placeholder 24">
            <a:extLst>
              <a:ext uri="{FF2B5EF4-FFF2-40B4-BE49-F238E27FC236}">
                <a16:creationId xmlns:a16="http://schemas.microsoft.com/office/drawing/2014/main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0" name="Text Placeholder 24">
            <a:extLst>
              <a:ext uri="{FF2B5EF4-FFF2-40B4-BE49-F238E27FC236}">
                <a16:creationId xmlns:a16="http://schemas.microsoft.com/office/drawing/2014/main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3" name="Text Placeholder 24">
            <a:extLst>
              <a:ext uri="{FF2B5EF4-FFF2-40B4-BE49-F238E27FC236}">
                <a16:creationId xmlns:a16="http://schemas.microsoft.com/office/drawing/2014/main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5" name="Text Placeholder 24">
            <a:extLst>
              <a:ext uri="{FF2B5EF4-FFF2-40B4-BE49-F238E27FC236}">
                <a16:creationId xmlns:a16="http://schemas.microsoft.com/office/drawing/2014/main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6" name="Text Placeholder 24">
            <a:extLst>
              <a:ext uri="{FF2B5EF4-FFF2-40B4-BE49-F238E27FC236}">
                <a16:creationId xmlns:a16="http://schemas.microsoft.com/office/drawing/2014/main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8" name="Text Placeholder 24">
            <a:extLst>
              <a:ext uri="{FF2B5EF4-FFF2-40B4-BE49-F238E27FC236}">
                <a16:creationId xmlns:a16="http://schemas.microsoft.com/office/drawing/2014/main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9" name="Text Placeholder 24">
            <a:extLst>
              <a:ext uri="{FF2B5EF4-FFF2-40B4-BE49-F238E27FC236}">
                <a16:creationId xmlns:a16="http://schemas.microsoft.com/office/drawing/2014/main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0" name="Text Placeholder 24">
            <a:extLst>
              <a:ext uri="{FF2B5EF4-FFF2-40B4-BE49-F238E27FC236}">
                <a16:creationId xmlns:a16="http://schemas.microsoft.com/office/drawing/2014/main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5" name="Picture Placeholder 12">
            <a:extLst>
              <a:ext uri="{FF2B5EF4-FFF2-40B4-BE49-F238E27FC236}">
                <a16:creationId xmlns:a16="http://schemas.microsoft.com/office/drawing/2014/main" id="{2535BC4C-3D36-473A-B9EF-EC6F3BA67113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91723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6" name="Picture Placeholder 12">
            <a:extLst>
              <a:ext uri="{FF2B5EF4-FFF2-40B4-BE49-F238E27FC236}">
                <a16:creationId xmlns:a16="http://schemas.microsoft.com/office/drawing/2014/main" id="{A1E61843-0C1E-4581-98C1-C9247F7043AC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590348" y="3816446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7" name="Picture Placeholder 12">
            <a:extLst>
              <a:ext uri="{FF2B5EF4-FFF2-40B4-BE49-F238E27FC236}">
                <a16:creationId xmlns:a16="http://schemas.microsoft.com/office/drawing/2014/main" id="{F3B39F0E-B245-4510-8C07-0EC29B83F1B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794793" y="3816446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8" name="Picture Placeholder 9">
            <a:extLst>
              <a:ext uri="{FF2B5EF4-FFF2-40B4-BE49-F238E27FC236}">
                <a16:creationId xmlns:a16="http://schemas.microsoft.com/office/drawing/2014/main" id="{A9E755CD-1A38-4F75-A18E-2D31E4934C8A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876955" y="386457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16">
            <a:extLst>
              <a:ext uri="{FF2B5EF4-FFF2-40B4-BE49-F238E27FC236}">
                <a16:creationId xmlns:a16="http://schemas.microsoft.com/office/drawing/2014/main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Graphic 23">
              <a:extLst>
                <a:ext uri="{FF2B5EF4-FFF2-40B4-BE49-F238E27FC236}">
                  <a16:creationId xmlns:a16="http://schemas.microsoft.com/office/drawing/2014/main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2" name="Graphic 6">
              <a:extLst>
                <a:ext uri="{FF2B5EF4-FFF2-40B4-BE49-F238E27FC236}">
                  <a16:creationId xmlns:a16="http://schemas.microsoft.com/office/drawing/2014/main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2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aphic 20">
            <a:extLst>
              <a:ext uri="{FF2B5EF4-FFF2-40B4-BE49-F238E27FC236}">
                <a16:creationId xmlns:a16="http://schemas.microsoft.com/office/drawing/2014/main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BBA8375B-3CE5-468D-91DF-8151963A95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aphic 16">
            <a:extLst>
              <a:ext uri="{FF2B5EF4-FFF2-40B4-BE49-F238E27FC236}">
                <a16:creationId xmlns:a16="http://schemas.microsoft.com/office/drawing/2014/main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Comparison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Section 1 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Chart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3" name="Chart Placeholder 21">
            <a:extLst>
              <a:ext uri="{FF2B5EF4-FFF2-40B4-BE49-F238E27FC236}">
                <a16:creationId xmlns:a16="http://schemas.microsoft.com/office/drawing/2014/main" id="{DD959D31-8095-4F0E-8AA3-33ABE262D13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16">
            <a:extLst>
              <a:ext uri="{FF2B5EF4-FFF2-40B4-BE49-F238E27FC236}">
                <a16:creationId xmlns:a16="http://schemas.microsoft.com/office/drawing/2014/main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Graphic 23">
            <a:extLst>
              <a:ext uri="{FF2B5EF4-FFF2-40B4-BE49-F238E27FC236}">
                <a16:creationId xmlns:a16="http://schemas.microsoft.com/office/drawing/2014/main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7" name="Graphic 6">
            <a:extLst>
              <a:ext uri="{FF2B5EF4-FFF2-40B4-BE49-F238E27FC236}">
                <a16:creationId xmlns:a16="http://schemas.microsoft.com/office/drawing/2014/main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Table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5" name="Table Placeholder 14">
            <a:extLst>
              <a:ext uri="{FF2B5EF4-FFF2-40B4-BE49-F238E27FC236}">
                <a16:creationId xmlns:a16="http://schemas.microsoft.com/office/drawing/2014/main" id="{7658F6E5-229A-4857-8140-782AA94211B5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5159375" y="1347788"/>
            <a:ext cx="6121400" cy="409098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table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aphic 16">
            <a:extLst>
              <a:ext uri="{FF2B5EF4-FFF2-40B4-BE49-F238E27FC236}">
                <a16:creationId xmlns:a16="http://schemas.microsoft.com/office/drawing/2014/main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aphic 4">
            <a:extLst>
              <a:ext uri="{FF2B5EF4-FFF2-40B4-BE49-F238E27FC236}">
                <a16:creationId xmlns:a16="http://schemas.microsoft.com/office/drawing/2014/main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C9B40841-64AD-4F36-A387-121624847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5" name="Title 22">
            <a:extLst>
              <a:ext uri="{FF2B5EF4-FFF2-40B4-BE49-F238E27FC236}">
                <a16:creationId xmlns:a16="http://schemas.microsoft.com/office/drawing/2014/main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Big Picture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fld id="{98C0CDE5-970C-4CC4-BF43-0DA127E73E82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71" r:id="rId19"/>
    <p:sldLayoutId id="2147483668" r:id="rId20"/>
    <p:sldLayoutId id="2147483660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rtlediary.com/" TargetMode="External"/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abcya.com/" TargetMode="External"/><Relationship Id="rId2" Type="http://schemas.openxmlformats.org/officeDocument/2006/relationships/hyperlink" Target="http://www.ixl.xom/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://www.spellingcity.com/" TargetMode="External"/><Relationship Id="rId11" Type="http://schemas.openxmlformats.org/officeDocument/2006/relationships/hyperlink" Target="http://www.boomlearning.com/" TargetMode="External"/><Relationship Id="rId5" Type="http://schemas.openxmlformats.org/officeDocument/2006/relationships/hyperlink" Target="http://www.learningchocolate.com/" TargetMode="External"/><Relationship Id="rId10" Type="http://schemas.openxmlformats.org/officeDocument/2006/relationships/hyperlink" Target="http://www.coolmath.com/" TargetMode="External"/><Relationship Id="rId4" Type="http://schemas.openxmlformats.org/officeDocument/2006/relationships/hyperlink" Target="http://www.pbskids.org/" TargetMode="External"/><Relationship Id="rId9" Type="http://schemas.openxmlformats.org/officeDocument/2006/relationships/hyperlink" Target="http://www.flocabul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" y="1256972"/>
            <a:ext cx="6230657" cy="531460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71E014-38A6-4604-84E2-0E92500FBC5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2024-2025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163537" y="2772230"/>
            <a:ext cx="4785506" cy="1598218"/>
          </a:xfrm>
        </p:spPr>
        <p:txBody>
          <a:bodyPr/>
          <a:lstStyle/>
          <a:p>
            <a:pPr algn="ctr"/>
            <a:r>
              <a:rPr lang="en-US" sz="2400" dirty="0" smtClean="0"/>
              <a:t>August 2024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Month At A Glance</a:t>
            </a:r>
            <a:br>
              <a:rPr lang="en-US" sz="2400" dirty="0"/>
            </a:br>
            <a:r>
              <a:rPr lang="en-US" sz="2400" dirty="0"/>
              <a:t>(MAG)  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1143F-FBEE-4565-886D-08852310C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Ms. F. Tuff</a:t>
            </a:r>
            <a:endParaRPr lang="ru-RU" dirty="0"/>
          </a:p>
        </p:txBody>
      </p:sp>
      <p:sp>
        <p:nvSpPr>
          <p:cNvPr id="4" name="AutoShape 2" descr="High Expectations for Students With Multiple Impairments | Edutop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4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91751" y="838304"/>
            <a:ext cx="6172200" cy="52900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Verbs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and Predicate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Spelling Words/Write Sentences/Test 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Addition-w/wo regrouping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Subtraction-w/wo regrouping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&amp; Nonliving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Push or Pull</a:t>
            </a:r>
          </a:p>
          <a:p>
            <a:pPr marL="0" indent="0">
              <a:buNone/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Studies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 and Wants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 and Services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August 2024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5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801666"/>
            <a:ext cx="6172200" cy="497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Information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Rituals and Routines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Manners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Social-Emotional-Behavioral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Card/Board Games or Online Games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Joey’s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Locker</a:t>
            </a: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Curriculum-ULS (Unique Learning System</a:t>
            </a: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11--Leaders In Our Lives--Government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(identifies the roles of federal, state and community leaders and their impact in our lives).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August 2024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4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443867" y="1428319"/>
            <a:ext cx="6172200" cy="48826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Individual IEP </a:t>
            </a:r>
            <a:r>
              <a:rPr 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IEP Goals and Objectives (Weekly-Wednesday)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Progress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Monitoring—Bi-weekly (Wednesday)</a:t>
            </a:r>
            <a:endParaRPr lang="en-US" sz="16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Vocational/Job </a:t>
            </a: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and Bad Work Habits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Attire For Work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August 2024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Welcome!! Our class will be exploring the following topics this month.</a:t>
            </a:r>
          </a:p>
        </p:txBody>
      </p:sp>
      <p:pic>
        <p:nvPicPr>
          <p:cNvPr id="12" name="Picture 2" descr="At A Glance - Pair Of Cartoon Eyes - Free Transparent PNG Clipart Images 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86" y="4784149"/>
            <a:ext cx="944703" cy="71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7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32715" y="1151474"/>
            <a:ext cx="6278495" cy="49352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read with your child and reinforce skills DAILY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Day of School—August 5</a:t>
            </a:r>
          </a:p>
          <a:p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Hours—7:25 am to 2:15 pm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feel free to contact me if you have any questions or concerns.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102864" y="762243"/>
            <a:ext cx="4675483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Remember!!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1524001" y="3121573"/>
            <a:ext cx="2464675" cy="2017986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27432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5" name="AutoShape 2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Cute remember cliparts free download clip art jpg - Clipartix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00" y="32902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7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Everyone can LEARN!!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 descr="High Expectations for Students With Multiple Impairments | Edutopia"/>
          <p:cNvPicPr>
            <a:picLocks noGrp="1" noChangeAspect="1" noChangeArrowheads="1"/>
          </p:cNvPicPr>
          <p:nvPr>
            <p:ph type="media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4" y="1112838"/>
            <a:ext cx="7202311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65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Just a little MOTIVATION!!</a:t>
            </a: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Believe You Can and You Will. Stock Illustration - Illustration of sign,  cute: 1544947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3" y="1763869"/>
            <a:ext cx="3657600" cy="343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f You Can Dream It You Can Do It Kit - DIY Art in a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836" y="1763869"/>
            <a:ext cx="3584380" cy="358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44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E29131-0256-478D-B4FF-734E0F94C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326241" y="422972"/>
            <a:ext cx="4391191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/>
              <a:t>Additional Resources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495B20-FF2C-4679-89D6-BE7A90DA9F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8677" y="1592317"/>
            <a:ext cx="6321972" cy="455623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2"/>
              </a:rPr>
              <a:t>www.ixl.com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3"/>
              </a:rPr>
              <a:t>www.starfall.com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4"/>
              </a:rPr>
              <a:t>www.pbskids.org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5"/>
              </a:rPr>
              <a:t>www.learningchocolate.com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6"/>
              </a:rPr>
              <a:t>www.spellingcity.com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7"/>
              </a:rPr>
              <a:t>www.abcya.com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8"/>
              </a:rPr>
              <a:t>www.turtlediary.com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2"/>
                </a:solidFill>
                <a:hlinkClick r:id="rId9"/>
              </a:rPr>
              <a:t>www.Flocabulary.com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0"/>
              </a:rPr>
              <a:t>www.coolmath.com</a:t>
            </a:r>
            <a:endParaRPr lang="en-US" sz="1600" dirty="0">
              <a:solidFill>
                <a:schemeClr val="accent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/>
                </a:solidFill>
                <a:hlinkClick r:id="rId11"/>
              </a:rPr>
              <a:t>www.boomlearning.com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2" name="AutoShape 2" descr="Believe You Can and You Will. Stock Illustration - Illustration of sign,  cute: 15449473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8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6931380_Elementary school presentation_AAS_v4" id="{A1DE4719-C921-4876-B2FB-6B9A65FA4A71}" vid="{085AC972-F1A4-4B51-A582-8C15E7A469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1DB1DD45BD041863DC947D6A20EAD" ma:contentTypeVersion="11" ma:contentTypeDescription="Create a new document." ma:contentTypeScope="" ma:versionID="33d849cf62233d46a77f1f0b34c66a9a">
  <xsd:schema xmlns:xsd="http://www.w3.org/2001/XMLSchema" xmlns:xs="http://www.w3.org/2001/XMLSchema" xmlns:p="http://schemas.microsoft.com/office/2006/metadata/properties" xmlns:ns3="440a9b46-78a3-4ec3-aaf9-cb265e8b4dc7" xmlns:ns4="7874e264-af70-4328-b507-da615942586d" targetNamespace="http://schemas.microsoft.com/office/2006/metadata/properties" ma:root="true" ma:fieldsID="f19be0126501a28cf5deabbc8b00bef4" ns3:_="" ns4:_="">
    <xsd:import namespace="440a9b46-78a3-4ec3-aaf9-cb265e8b4dc7"/>
    <xsd:import namespace="7874e264-af70-4328-b507-da615942586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a9b46-78a3-4ec3-aaf9-cb265e8b4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4e264-af70-4328-b507-da61594258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440a9b46-78a3-4ec3-aaf9-cb265e8b4dc7" xsi:nil="true"/>
  </documentManagement>
</p:properties>
</file>

<file path=customXml/itemProps1.xml><?xml version="1.0" encoding="utf-8"?>
<ds:datastoreItem xmlns:ds="http://schemas.openxmlformats.org/officeDocument/2006/customXml" ds:itemID="{D24AD6F1-E92D-43DC-935B-6B61B4D1F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0a9b46-78a3-4ec3-aaf9-cb265e8b4dc7"/>
    <ds:schemaRef ds:uri="7874e264-af70-4328-b507-da6159425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EE5440-5A1F-438E-9118-BE5E33F972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F6C8FF-3D90-457B-9108-406F928CD7CB}">
  <ds:schemaRefs>
    <ds:schemaRef ds:uri="7874e264-af70-4328-b507-da615942586d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40a9b46-78a3-4ec3-aaf9-cb265e8b4dc7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Elementary school presentation</Template>
  <TotalTime>0</TotalTime>
  <Words>239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Franklin Gothic Book</vt:lpstr>
      <vt:lpstr>Times New Roman</vt:lpstr>
      <vt:lpstr>Office Theme</vt:lpstr>
      <vt:lpstr>August 2024  Month At A Glance (MAG)  </vt:lpstr>
      <vt:lpstr>August 2024</vt:lpstr>
      <vt:lpstr>August 2024</vt:lpstr>
      <vt:lpstr>August 2024</vt:lpstr>
      <vt:lpstr>Remember!!</vt:lpstr>
      <vt:lpstr>Everyone can LEARN!!</vt:lpstr>
      <vt:lpstr>Just a little MOTIVATION!!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2022-08-02T13:15:48Z</dcterms:created>
  <dcterms:modified xsi:type="dcterms:W3CDTF">2024-08-05T14:59:25Z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0x01010036C1DB1DD45BD041863DC947D6A20EAD</vt:lpwstr>
  </property>
</Properties>
</file>