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67" r:id="rId6"/>
    <p:sldId id="268" r:id="rId7"/>
    <p:sldId id="274" r:id="rId8"/>
    <p:sldId id="271" r:id="rId9"/>
    <p:sldId id="269" r:id="rId10"/>
    <p:sldId id="270" r:id="rId11"/>
    <p:sldId id="273" r:id="rId12"/>
  </p:sldIdLst>
  <p:sldSz cx="12192000" cy="6858000"/>
  <p:notesSz cx="7053263" cy="9309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712" autoAdjust="0"/>
  </p:normalViewPr>
  <p:slideViewPr>
    <p:cSldViewPr snapToGrid="0">
      <p:cViewPr varScale="1">
        <p:scale>
          <a:sx n="77" d="100"/>
          <a:sy n="77" d="100"/>
        </p:scale>
        <p:origin x="126" y="76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30594C5-4210-4C0B-94C8-05EA2A273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07B545-CB7B-485B-8848-24C5090D7C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FC23E10C-4735-4A0D-A76B-FFFBF4B6ED03}" type="datetimeFigureOut">
              <a:rPr lang="en-US" smtClean="0"/>
              <a:pPr/>
              <a:t>8/5/2024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9E7E0C-EC12-408D-80EA-659FD94A65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952D70-4DD5-4630-8772-5085BDBF1D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D1D13D6A-DFDD-4B27-9F53-83C0CD9331E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963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87735CDE-2E0B-4188-96E9-ADF9ACB826A9}" type="datetimeFigureOut">
              <a:rPr lang="en-US" noProof="0" smtClean="0"/>
              <a:pPr/>
              <a:t>8/5/2024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63638"/>
            <a:ext cx="5586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BA1D7B6F-E65C-42E7-86A5-0A01C6C95227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95432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7717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aphic 35">
            <a:extLst>
              <a:ext uri="{FF2B5EF4-FFF2-40B4-BE49-F238E27FC236}">
                <a16:creationId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5886429" y="5240536"/>
            <a:ext cx="1486046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13301" y="298479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7752243" y="4099514"/>
            <a:ext cx="4445438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8228540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7388594" y="2045086"/>
            <a:ext cx="4821219" cy="1325563"/>
          </a:xfrm>
        </p:spPr>
        <p:txBody>
          <a:bodyPr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Thank You!</a:t>
            </a:r>
          </a:p>
        </p:txBody>
      </p:sp>
      <p:grpSp>
        <p:nvGrpSpPr>
          <p:cNvPr id="23" name="Graphic 21">
            <a:extLst>
              <a:ext uri="{FF2B5EF4-FFF2-40B4-BE49-F238E27FC236}">
                <a16:creationId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12667" y="718133"/>
            <a:ext cx="6444343" cy="6146228"/>
            <a:chOff x="-12667" y="718133"/>
            <a:chExt cx="6444343" cy="6146228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0" name="Picture Placeholder 28">
            <a:extLst>
              <a:ext uri="{FF2B5EF4-FFF2-40B4-BE49-F238E27FC236}">
                <a16:creationId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6498" y="4052877"/>
            <a:ext cx="3689627" cy="642938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617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442" y="2818995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5878" y="2826510"/>
            <a:ext cx="4975641" cy="1655762"/>
          </a:xfrm>
        </p:spPr>
        <p:txBody>
          <a:bodyPr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55702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1075" y="3345999"/>
            <a:ext cx="7319700" cy="1500187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4643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825625"/>
            <a:ext cx="10442575" cy="4351338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1442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3669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5870" y="312092"/>
            <a:ext cx="4391191" cy="13681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42689"/>
            <a:ext cx="5157787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8097"/>
            <a:ext cx="5157787" cy="318463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42689"/>
            <a:ext cx="5183188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8097"/>
            <a:ext cx="5183188" cy="318463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523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47788"/>
            <a:ext cx="6172200" cy="43305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06262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857494" y="721373"/>
            <a:ext cx="3918639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802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3188" y="1347788"/>
            <a:ext cx="6172200" cy="43305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857652" y="725128"/>
            <a:ext cx="3833278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87248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023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29EA0-54CE-44CE-A619-B63EB6AA2D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4441" y="2373246"/>
            <a:ext cx="9303119" cy="2111508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5526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65204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9228556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nu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raphic 2">
            <a:extLst>
              <a:ext uri="{FF2B5EF4-FFF2-40B4-BE49-F238E27FC236}">
                <a16:creationId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12778" y="429785"/>
            <a:ext cx="7606299" cy="149068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1</a:t>
            </a:r>
          </a:p>
        </p:txBody>
      </p:sp>
      <p:sp>
        <p:nvSpPr>
          <p:cNvPr id="26" name="Text Placeholder 24">
            <a:extLst>
              <a:ext uri="{FF2B5EF4-FFF2-40B4-BE49-F238E27FC236}">
                <a16:creationId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85863" y="2088090"/>
            <a:ext cx="3103110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6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2</a:t>
            </a:r>
          </a:p>
        </p:txBody>
      </p:sp>
      <p:sp>
        <p:nvSpPr>
          <p:cNvPr id="34" name="Text Placeholder 24">
            <a:extLst>
              <a:ext uri="{FF2B5EF4-FFF2-40B4-BE49-F238E27FC236}">
                <a16:creationId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9603" y="2088090"/>
            <a:ext cx="2243918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7" name="Text Placeholder 21">
            <a:extLst>
              <a:ext uri="{FF2B5EF4-FFF2-40B4-BE49-F238E27FC236}">
                <a16:creationId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0713" y="1913782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3</a:t>
            </a:r>
          </a:p>
        </p:txBody>
      </p:sp>
      <p:sp>
        <p:nvSpPr>
          <p:cNvPr id="38" name="Text Placeholder 24">
            <a:extLst>
              <a:ext uri="{FF2B5EF4-FFF2-40B4-BE49-F238E27FC236}">
                <a16:creationId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35716" y="2105869"/>
            <a:ext cx="2959116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0" name="Text Placeholder 24">
            <a:extLst>
              <a:ext uri="{FF2B5EF4-FFF2-40B4-BE49-F238E27FC236}">
                <a16:creationId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9172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3" name="Text Placeholder 24">
            <a:extLst>
              <a:ext uri="{FF2B5EF4-FFF2-40B4-BE49-F238E27FC236}">
                <a16:creationId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90348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5" name="Text Placeholder 24">
            <a:extLst>
              <a:ext uri="{FF2B5EF4-FFF2-40B4-BE49-F238E27FC236}">
                <a16:creationId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79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6" name="Text Placeholder 24">
            <a:extLst>
              <a:ext uri="{FF2B5EF4-FFF2-40B4-BE49-F238E27FC236}">
                <a16:creationId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6955" y="2942030"/>
            <a:ext cx="3517877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8" name="Text Placeholder 24">
            <a:extLst>
              <a:ext uri="{FF2B5EF4-FFF2-40B4-BE49-F238E27FC236}">
                <a16:creationId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1722" y="5607548"/>
            <a:ext cx="3397251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9" name="Text Placeholder 24">
            <a:extLst>
              <a:ext uri="{FF2B5EF4-FFF2-40B4-BE49-F238E27FC236}">
                <a16:creationId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94792" y="4909834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0" name="Text Placeholder 24">
            <a:extLst>
              <a:ext uri="{FF2B5EF4-FFF2-40B4-BE49-F238E27FC236}">
                <a16:creationId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890713" y="4909834"/>
            <a:ext cx="2692939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5" name="Picture Placeholder 12">
            <a:extLst>
              <a:ext uri="{FF2B5EF4-FFF2-40B4-BE49-F238E27FC236}">
                <a16:creationId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891723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6" name="Picture Placeholder 12">
            <a:extLst>
              <a:ext uri="{FF2B5EF4-FFF2-40B4-BE49-F238E27FC236}">
                <a16:creationId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590348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7" name="Picture Placeholder 12">
            <a:extLst>
              <a:ext uri="{FF2B5EF4-FFF2-40B4-BE49-F238E27FC236}">
                <a16:creationId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794793" y="3816446"/>
            <a:ext cx="2048256" cy="8961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8" name="Picture Placeholder 9">
            <a:extLst>
              <a:ext uri="{FF2B5EF4-FFF2-40B4-BE49-F238E27FC236}">
                <a16:creationId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876955" y="3864572"/>
            <a:ext cx="1481328" cy="7589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How to use this template</a:t>
            </a:r>
          </a:p>
        </p:txBody>
      </p:sp>
    </p:spTree>
    <p:extLst>
      <p:ext uri="{BB962C8B-B14F-4D97-AF65-F5344CB8AC3E}">
        <p14:creationId xmlns:p14="http://schemas.microsoft.com/office/powerpoint/2010/main" val="246449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814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16">
            <a:extLst>
              <a:ext uri="{FF2B5EF4-FFF2-40B4-BE49-F238E27FC236}">
                <a16:creationId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7321677" y="587196"/>
            <a:ext cx="4885313" cy="1632656"/>
            <a:chOff x="-26126" y="587196"/>
            <a:chExt cx="4885313" cy="1632656"/>
          </a:xfrm>
        </p:grpSpPr>
        <p:sp>
          <p:nvSpPr>
            <p:cNvPr id="11" name="Graphic 23">
              <a:extLst>
                <a:ext uri="{FF2B5EF4-FFF2-40B4-BE49-F238E27FC236}">
                  <a16:creationId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Graphic 6">
              <a:extLst>
                <a:ext uri="{FF2B5EF4-FFF2-40B4-BE49-F238E27FC236}">
                  <a16:creationId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4844" y="895259"/>
            <a:ext cx="4735459" cy="101258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2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32841" y="3401290"/>
            <a:ext cx="4347933" cy="69329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2841" y="4200309"/>
            <a:ext cx="4347933" cy="1408743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22" name="Graphic 20">
            <a:extLst>
              <a:ext uri="{FF2B5EF4-FFF2-40B4-BE49-F238E27FC236}">
                <a16:creationId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12667" y="-12667"/>
            <a:ext cx="6418971" cy="6160919"/>
            <a:chOff x="-12667" y="-12667"/>
            <a:chExt cx="6418971" cy="6160919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694" y="0"/>
            <a:ext cx="6065966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142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aphic 16">
            <a:extLst>
              <a:ext uri="{FF2B5EF4-FFF2-40B4-BE49-F238E27FC236}">
                <a16:creationId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49"/>
            <a:ext cx="459360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0139" y="3248025"/>
            <a:ext cx="4573338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Comparison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4" y="2647949"/>
            <a:ext cx="507601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07363" y="3248025"/>
            <a:ext cx="5073411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4200902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3897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Chart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3" name="Chart Placeholder 21">
            <a:extLst>
              <a:ext uri="{FF2B5EF4-FFF2-40B4-BE49-F238E27FC236}">
                <a16:creationId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7984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Table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5" name="Table Placeholder 14">
            <a:extLst>
              <a:ext uri="{FF2B5EF4-FFF2-40B4-BE49-F238E27FC236}">
                <a16:creationId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table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2641930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847733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0056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aphic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9" name="Graphic 4">
            <a:extLst>
              <a:ext uri="{FF2B5EF4-FFF2-40B4-BE49-F238E27FC236}">
                <a16:creationId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3101009" y="-12694"/>
            <a:ext cx="9094808" cy="5689901"/>
            <a:chOff x="227974" y="-12694"/>
            <a:chExt cx="11967843" cy="5689901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 noProof="0"/>
              <a:t>EDIT MASTER TEXT STYLES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03978" y="1"/>
            <a:ext cx="8495014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5" name="Title 22">
            <a:extLst>
              <a:ext uri="{FF2B5EF4-FFF2-40B4-BE49-F238E27FC236}">
                <a16:creationId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66" y="919125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Big Picture</a:t>
            </a:r>
          </a:p>
        </p:txBody>
      </p:sp>
    </p:spTree>
    <p:extLst>
      <p:ext uri="{BB962C8B-B14F-4D97-AF65-F5344CB8AC3E}">
        <p14:creationId xmlns:p14="http://schemas.microsoft.com/office/powerpoint/2010/main" val="36568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1397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925" y="59458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5945824"/>
            <a:ext cx="263932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6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743" y="5945824"/>
            <a:ext cx="642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2883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5" r:id="rId8"/>
    <p:sldLayoutId id="2147483657" r:id="rId9"/>
    <p:sldLayoutId id="2147483658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9" r:id="rId16"/>
    <p:sldLayoutId id="2147483670" r:id="rId17"/>
    <p:sldLayoutId id="2147483667" r:id="rId18"/>
    <p:sldLayoutId id="2147483671" r:id="rId19"/>
    <p:sldLayoutId id="2147483668" r:id="rId20"/>
    <p:sldLayoutId id="2147483660" r:id="rId2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574" userDrawn="1">
          <p15:clr>
            <a:srgbClr val="F26B43"/>
          </p15:clr>
        </p15:guide>
        <p15:guide id="4" pos="7106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pos="3250" userDrawn="1">
          <p15:clr>
            <a:srgbClr val="F26B43"/>
          </p15:clr>
        </p15:guide>
        <p15:guide id="7" pos="443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urtlediary.com/" TargetMode="External"/><Relationship Id="rId3" Type="http://schemas.openxmlformats.org/officeDocument/2006/relationships/hyperlink" Target="http://www.starfall.com/" TargetMode="External"/><Relationship Id="rId7" Type="http://schemas.openxmlformats.org/officeDocument/2006/relationships/hyperlink" Target="http://www.abcya.com/" TargetMode="External"/><Relationship Id="rId2" Type="http://schemas.openxmlformats.org/officeDocument/2006/relationships/hyperlink" Target="http://www.ixl.xom/" TargetMode="Externa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://www.spellingcity.com/" TargetMode="External"/><Relationship Id="rId11" Type="http://schemas.openxmlformats.org/officeDocument/2006/relationships/hyperlink" Target="http://www.boomlearning.com/" TargetMode="External"/><Relationship Id="rId5" Type="http://schemas.openxmlformats.org/officeDocument/2006/relationships/hyperlink" Target="http://www.learningchocolate.com/" TargetMode="External"/><Relationship Id="rId10" Type="http://schemas.openxmlformats.org/officeDocument/2006/relationships/hyperlink" Target="http://www.coolmath.com/" TargetMode="External"/><Relationship Id="rId4" Type="http://schemas.openxmlformats.org/officeDocument/2006/relationships/hyperlink" Target="http://www.pbskids.org/" TargetMode="External"/><Relationship Id="rId9" Type="http://schemas.openxmlformats.org/officeDocument/2006/relationships/hyperlink" Target="http://www.flocabulary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" y="1256972"/>
            <a:ext cx="6230657" cy="5314602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671E014-38A6-4604-84E2-0E92500FBC5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2024-2025</a:t>
            </a:r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163537" y="2772230"/>
            <a:ext cx="4785506" cy="1598218"/>
          </a:xfrm>
        </p:spPr>
        <p:txBody>
          <a:bodyPr/>
          <a:lstStyle/>
          <a:p>
            <a:pPr algn="ctr"/>
            <a:r>
              <a:rPr lang="en-US" sz="2400" dirty="0" smtClean="0"/>
              <a:t>August 2024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Month At A Glance</a:t>
            </a:r>
            <a:br>
              <a:rPr lang="en-US" sz="2400" dirty="0"/>
            </a:br>
            <a:r>
              <a:rPr lang="en-US" sz="2400" dirty="0"/>
              <a:t>(MAG)  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1143F-FBEE-4565-886D-08852310C8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Ms. F. Tuff</a:t>
            </a:r>
            <a:endParaRPr lang="ru-RU" dirty="0"/>
          </a:p>
        </p:txBody>
      </p:sp>
      <p:sp>
        <p:nvSpPr>
          <p:cNvPr id="4" name="AutoShape 2" descr="High Expectations for Students With Multiple Impairments | Edutop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46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91751" y="838304"/>
            <a:ext cx="6172200" cy="529008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 Verbs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Subject and Predicate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Weekly Spelling Words/Write Sentences/Test 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Reading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Comprehension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</a:t>
            </a:r>
          </a:p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Addition-w/wo regrouping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Subtraction-w/wo regrouping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Living &amp; Nonliving</a:t>
            </a:r>
          </a:p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Push or Pull</a:t>
            </a:r>
          </a:p>
          <a:p>
            <a:pPr marL="0" indent="0">
              <a:buNone/>
            </a:pP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 Studies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Needs and Wants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Goods and Services</a:t>
            </a: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August 2024</a:t>
            </a:r>
            <a:endParaRPr lang="en-US" sz="36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Welcome!! Our class will be exploring the following topics this month.</a:t>
            </a:r>
          </a:p>
        </p:txBody>
      </p:sp>
      <p:pic>
        <p:nvPicPr>
          <p:cNvPr id="12" name="Picture 2" descr="At A Glance - Pair Of Cartoon Eyes - Free Transparent PNG Clipart Images 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86" y="4784149"/>
            <a:ext cx="944703" cy="71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3654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443867" y="801666"/>
            <a:ext cx="6172200" cy="49728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Life </a:t>
            </a: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Skills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Information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 Rituals and Routines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Manners</a:t>
            </a: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Social-Emotional-Behavioral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Card/Board Games or Online Games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Joey’s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Locker</a:t>
            </a: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Curriculum-ULS (Unique Learning System</a:t>
            </a:r>
            <a:r>
              <a:rPr lang="en-US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 11--Leaders In Our Lives--Government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(identifies the roles of federal, state and community leaders and their impact in our lives).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August 2024</a:t>
            </a:r>
            <a:endParaRPr lang="en-US" sz="36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Welcome!! Our class will be exploring the following topics this month.</a:t>
            </a:r>
          </a:p>
        </p:txBody>
      </p:sp>
      <p:pic>
        <p:nvPicPr>
          <p:cNvPr id="12" name="Picture 2" descr="At A Glance - Pair Of Cartoon Eyes - Free Transparent PNG Clipart Images 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86" y="4784149"/>
            <a:ext cx="944703" cy="71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7743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443867" y="1428319"/>
            <a:ext cx="6172200" cy="48826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Work </a:t>
            </a:r>
            <a:r>
              <a:rPr lang="en-US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on Individual IEP </a:t>
            </a:r>
            <a:r>
              <a:rPr lang="en-US" sz="1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Goals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IEP Goals and Objectives (Weekly-Wednesday)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Progress 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Monitoring—Bi-weekly (Wednesday)</a:t>
            </a:r>
            <a:endParaRPr lang="en-US" sz="1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Vocational/Job </a:t>
            </a: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Skills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 and Bad Work Habits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Appropriate Attire For Work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August 2024</a:t>
            </a:r>
            <a:endParaRPr lang="en-US" sz="36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Welcome!! Our class will be exploring the following topics this month.</a:t>
            </a:r>
          </a:p>
        </p:txBody>
      </p:sp>
      <p:pic>
        <p:nvPicPr>
          <p:cNvPr id="12" name="Picture 2" descr="At A Glance - Pair Of Cartoon Eyes - Free Transparent PNG Clipart Images 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86" y="4784149"/>
            <a:ext cx="944703" cy="71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976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132715" y="1151474"/>
            <a:ext cx="6278495" cy="49352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read with your child and reinforce skills DAILY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 Day of School—August 5</a:t>
            </a:r>
          </a:p>
          <a:p>
            <a:r>
              <a:rPr lang="en-US" sz="1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Hours—7:25 am to 2:15 pm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Please feel free to contact me if you have any questions or concerns.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Remember!!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</p:txBody>
      </p:sp>
      <p:sp>
        <p:nvSpPr>
          <p:cNvPr id="5" name="AutoShape 2" descr="Cute remember cliparts free download clip art jpg - Cliparti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Cute remember cliparts free download clip art jpg - Clipartix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700" y="3290236"/>
            <a:ext cx="2581275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076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Everyone can LEARN!!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074" name="Picture 2" descr="High Expectations for Students With Multiple Impairments | Edutopia"/>
          <p:cNvPicPr>
            <a:picLocks noGrp="1" noChangeAspect="1" noChangeArrowheads="1"/>
          </p:cNvPicPr>
          <p:nvPr>
            <p:ph type="media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844" y="1112838"/>
            <a:ext cx="7202311" cy="405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3658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E29131-0256-478D-B4FF-734E0F94C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326241" y="422972"/>
            <a:ext cx="4391191" cy="1325563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/>
              <a:t>Just a little MOTIVATION!!</a:t>
            </a:r>
          </a:p>
        </p:txBody>
      </p:sp>
      <p:sp>
        <p:nvSpPr>
          <p:cNvPr id="2" name="AutoShape 2" descr="Believe You Can and You Will. Stock Illustration - Illustration of sign,  cute: 15449473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4" name="Picture 4" descr="Believe You Can and You Will. Stock Illustration - Illustration of sign,  cute: 1544947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1323" y="1763869"/>
            <a:ext cx="3657600" cy="3435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f You Can Dream It You Can Do It Kit - DIY Art in a Bo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1836" y="1763869"/>
            <a:ext cx="3584380" cy="3584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442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E29131-0256-478D-B4FF-734E0F94C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326241" y="422972"/>
            <a:ext cx="4391191" cy="1325563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/>
              <a:t>Additional Resources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E495B20-FF2C-4679-89D6-BE7A90DA9F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88677" y="1592317"/>
            <a:ext cx="6321972" cy="4556235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2"/>
              </a:rPr>
              <a:t>www.ixl.com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3"/>
              </a:rPr>
              <a:t>www.starfall.com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4"/>
              </a:rPr>
              <a:t>www.pbskids.org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5"/>
              </a:rPr>
              <a:t>www.learningchocolate.com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6"/>
              </a:rPr>
              <a:t>www.spellingcity.com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7"/>
              </a:rPr>
              <a:t>www.abcya.com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8"/>
              </a:rPr>
              <a:t>www.turtlediary.com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accent2"/>
                </a:solidFill>
                <a:hlinkClick r:id="rId9"/>
              </a:rPr>
              <a:t>www.Flocabulary.com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10"/>
              </a:rPr>
              <a:t>www.coolmath.com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11"/>
              </a:rPr>
              <a:t>www.boomlearning.com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2" name="AutoShape 2" descr="Believe You Can and You Will. Stock Illustration - Illustration of sign,  cute: 15449473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278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66931380_Elementary school presentation_AAS_v4" id="{A1DE4719-C921-4876-B2FB-6B9A65FA4A71}" vid="{085AC972-F1A4-4B51-A582-8C15E7A469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C1DB1DD45BD041863DC947D6A20EAD" ma:contentTypeVersion="11" ma:contentTypeDescription="Create a new document." ma:contentTypeScope="" ma:versionID="33d849cf62233d46a77f1f0b34c66a9a">
  <xsd:schema xmlns:xsd="http://www.w3.org/2001/XMLSchema" xmlns:xs="http://www.w3.org/2001/XMLSchema" xmlns:p="http://schemas.microsoft.com/office/2006/metadata/properties" xmlns:ns3="440a9b46-78a3-4ec3-aaf9-cb265e8b4dc7" xmlns:ns4="7874e264-af70-4328-b507-da615942586d" targetNamespace="http://schemas.microsoft.com/office/2006/metadata/properties" ma:root="true" ma:fieldsID="f19be0126501a28cf5deabbc8b00bef4" ns3:_="" ns4:_="">
    <xsd:import namespace="440a9b46-78a3-4ec3-aaf9-cb265e8b4dc7"/>
    <xsd:import namespace="7874e264-af70-4328-b507-da615942586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0a9b46-78a3-4ec3-aaf9-cb265e8b4d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74e264-af70-4328-b507-da615942586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440a9b46-78a3-4ec3-aaf9-cb265e8b4dc7" xsi:nil="true"/>
  </documentManagement>
</p:properties>
</file>

<file path=customXml/itemProps1.xml><?xml version="1.0" encoding="utf-8"?>
<ds:datastoreItem xmlns:ds="http://schemas.openxmlformats.org/officeDocument/2006/customXml" ds:itemID="{D24AD6F1-E92D-43DC-935B-6B61B4D1F8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0a9b46-78a3-4ec3-aaf9-cb265e8b4dc7"/>
    <ds:schemaRef ds:uri="7874e264-af70-4328-b507-da61594258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EE5440-5A1F-438E-9118-BE5E33F972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EF6C8FF-3D90-457B-9108-406F928CD7CB}">
  <ds:schemaRefs>
    <ds:schemaRef ds:uri="7874e264-af70-4328-b507-da615942586d"/>
    <ds:schemaRef ds:uri="http://www.w3.org/XML/1998/namespace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440a9b46-78a3-4ec3-aaf9-cb265e8b4dc7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Elementary school presentation</Template>
  <TotalTime>0</TotalTime>
  <Words>239</Words>
  <Application>Microsoft Office PowerPoint</Application>
  <PresentationFormat>Widescreen</PresentationFormat>
  <Paragraphs>113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Comic Sans MS</vt:lpstr>
      <vt:lpstr>Franklin Gothic Book</vt:lpstr>
      <vt:lpstr>Times New Roman</vt:lpstr>
      <vt:lpstr>Office Theme</vt:lpstr>
      <vt:lpstr>August 2024  Month At A Glance (MAG)  </vt:lpstr>
      <vt:lpstr>August 2024</vt:lpstr>
      <vt:lpstr>August 2024</vt:lpstr>
      <vt:lpstr>August 2024</vt:lpstr>
      <vt:lpstr>Remember!!</vt:lpstr>
      <vt:lpstr>Everyone can LEARN!!</vt:lpstr>
      <vt:lpstr>Just a little MOTIVATION!!</vt:lpstr>
      <vt:lpstr>Additional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2022-08-02T13:15:48Z</dcterms:created>
  <dcterms:modified xsi:type="dcterms:W3CDTF">2024-08-05T14:59:25Z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0x01010036C1DB1DD45BD041863DC947D6A20EAD</vt:lpwstr>
  </property>
</Properties>
</file>